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INFOWEATHER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L’APPLICAZIONE WEB METEO CHE FA PER 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Informazioni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Applicazione in grado di visualizzare dati in tempo reale sulle condizioni meteo della città da te ricercata. Inoltre è in grado di darti una previsione di due giorni sulle condizioni meteo in modo più generico.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Grafica e Sviluppo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INFOWEATHER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Grafica moderna e accattivante in gradi di cambiare in base alle condizioni meteo della zona da te ricercata. Visualizzabile su qualsiasi dispositivo sia mobile che fisso.</a:t>
            </a:r>
            <a:endParaRPr/>
          </a:p>
        </p:txBody>
      </p:sp>
      <p:pic>
        <p:nvPicPr>
          <p:cNvPr descr="Laptop Chromebook aperto"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708600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675" y="947100"/>
            <a:ext cx="4153423" cy="2379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ro in verticale"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1075" y="1860375"/>
            <a:ext cx="1522125" cy="26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SVILUPPO</a:t>
            </a:r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LINGUAGGI USATI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Html ,CSS3, Javascript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/>
              <a:t>API UTILIZZATA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WeatherAPI 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https://www.weatherapi.com/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/>
              <a:t>SVILUPPATORE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Antonio Laterza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Luglio</a:t>
            </a:r>
            <a:r>
              <a:rPr lang="it" sz="1500"/>
              <a:t> 2020 - Luglio 2020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16402" r="16402" t="0"/>
          <a:stretch/>
        </p:blipFill>
        <p:spPr>
          <a:xfrm>
            <a:off x="433450" y="434175"/>
            <a:ext cx="4090925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7287" l="0" r="0" t="7278"/>
          <a:stretch/>
        </p:blipFill>
        <p:spPr>
          <a:xfrm>
            <a:off x="4695825" y="2784925"/>
            <a:ext cx="4023149" cy="191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825" y="112750"/>
            <a:ext cx="4023149" cy="25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Contatti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00"/>
              <a:t>Antonio Laterza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antoniolaterza520@gmail.com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gitHub link</a:t>
            </a:r>
            <a:endParaRPr sz="14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025" y="0"/>
            <a:ext cx="5862976" cy="26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025" y="2683450"/>
            <a:ext cx="5862977" cy="24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